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8F459-3AE4-4189-89B9-E7D6A8968D1D}" v="73" dt="2020-12-03T13:41:23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y, Ara     (ASD-W)" userId="da37a26b-0990-4839-b4b8-283786a85846" providerId="ADAL" clId="{0598F459-3AE4-4189-89B9-E7D6A8968D1D}"/>
    <pc:docChg chg="undo custSel modSld">
      <pc:chgData name="Henry, Ara     (ASD-W)" userId="da37a26b-0990-4839-b4b8-283786a85846" providerId="ADAL" clId="{0598F459-3AE4-4189-89B9-E7D6A8968D1D}" dt="2020-12-07T16:38:13.123" v="1086" actId="20577"/>
      <pc:docMkLst>
        <pc:docMk/>
      </pc:docMkLst>
      <pc:sldChg chg="addSp delSp modSp mod setBg">
        <pc:chgData name="Henry, Ara     (ASD-W)" userId="da37a26b-0990-4839-b4b8-283786a85846" providerId="ADAL" clId="{0598F459-3AE4-4189-89B9-E7D6A8968D1D}" dt="2020-12-07T16:38:13.123" v="1086" actId="20577"/>
        <pc:sldMkLst>
          <pc:docMk/>
          <pc:sldMk cId="109857222" sldId="256"/>
        </pc:sldMkLst>
        <pc:spChg chg="add mod">
          <ac:chgData name="Henry, Ara     (ASD-W)" userId="da37a26b-0990-4839-b4b8-283786a85846" providerId="ADAL" clId="{0598F459-3AE4-4189-89B9-E7D6A8968D1D}" dt="2020-12-07T16:37:58.777" v="1071" actId="20577"/>
          <ac:spMkLst>
            <pc:docMk/>
            <pc:sldMk cId="109857222" sldId="256"/>
            <ac:spMk id="2" creationId="{08E66054-6AF6-4731-AA8A-71355EE47E5C}"/>
          </ac:spMkLst>
        </pc:spChg>
        <pc:spChg chg="add mod">
          <ac:chgData name="Henry, Ara     (ASD-W)" userId="da37a26b-0990-4839-b4b8-283786a85846" providerId="ADAL" clId="{0598F459-3AE4-4189-89B9-E7D6A8968D1D}" dt="2020-12-07T16:34:14.750" v="1044" actId="20577"/>
          <ac:spMkLst>
            <pc:docMk/>
            <pc:sldMk cId="109857222" sldId="256"/>
            <ac:spMk id="3" creationId="{EB836A21-A07D-4C7A-879D-7C1A7C1632F7}"/>
          </ac:spMkLst>
        </pc:spChg>
        <pc:spChg chg="add del mod">
          <ac:chgData name="Henry, Ara     (ASD-W)" userId="da37a26b-0990-4839-b4b8-283786a85846" providerId="ADAL" clId="{0598F459-3AE4-4189-89B9-E7D6A8968D1D}" dt="2020-12-03T13:41:14.662" v="98" actId="478"/>
          <ac:spMkLst>
            <pc:docMk/>
            <pc:sldMk cId="109857222" sldId="256"/>
            <ac:spMk id="4" creationId="{55726CD7-B25B-40C3-83F3-C1A967F7DE1A}"/>
          </ac:spMkLst>
        </pc:spChg>
        <pc:spChg chg="add mod">
          <ac:chgData name="Henry, Ara     (ASD-W)" userId="da37a26b-0990-4839-b4b8-283786a85846" providerId="ADAL" clId="{0598F459-3AE4-4189-89B9-E7D6A8968D1D}" dt="2020-12-07T16:38:13.123" v="1086" actId="20577"/>
          <ac:spMkLst>
            <pc:docMk/>
            <pc:sldMk cId="109857222" sldId="256"/>
            <ac:spMk id="5" creationId="{AB694B62-9275-4152-B1D8-7204C2435C21}"/>
          </ac:spMkLst>
        </pc:spChg>
      </pc:sldChg>
    </pc:docChg>
  </pc:docChgLst>
  <pc:docChgLst>
    <pc:chgData name="Henry, Ara     (ASD-W)" userId="S::ara.henry@nbed.nb.ca::da37a26b-0990-4839-b4b8-283786a85846" providerId="AD" clId="Web-{8B533F3A-2D10-4DED-850A-7441F5C6F774}"/>
    <pc:docChg chg="modSld">
      <pc:chgData name="Henry, Ara     (ASD-W)" userId="S::ara.henry@nbed.nb.ca::da37a26b-0990-4839-b4b8-283786a85846" providerId="AD" clId="Web-{8B533F3A-2D10-4DED-850A-7441F5C6F774}" dt="2020-12-03T13:37:05.177" v="1"/>
      <pc:docMkLst>
        <pc:docMk/>
      </pc:docMkLst>
      <pc:sldChg chg="delSp">
        <pc:chgData name="Henry, Ara     (ASD-W)" userId="S::ara.henry@nbed.nb.ca::da37a26b-0990-4839-b4b8-283786a85846" providerId="AD" clId="Web-{8B533F3A-2D10-4DED-850A-7441F5C6F774}" dt="2020-12-03T13:37:05.177" v="1"/>
        <pc:sldMkLst>
          <pc:docMk/>
          <pc:sldMk cId="109857222" sldId="256"/>
        </pc:sldMkLst>
        <pc:spChg chg="del">
          <ac:chgData name="Henry, Ara     (ASD-W)" userId="S::ara.henry@nbed.nb.ca::da37a26b-0990-4839-b4b8-283786a85846" providerId="AD" clId="Web-{8B533F3A-2D10-4DED-850A-7441F5C6F774}" dt="2020-12-03T13:37:02.145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Henry, Ara     (ASD-W)" userId="S::ara.henry@nbed.nb.ca::da37a26b-0990-4839-b4b8-283786a85846" providerId="AD" clId="Web-{8B533F3A-2D10-4DED-850A-7441F5C6F774}" dt="2020-12-03T13:37:05.177" v="1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92D050"/>
            </a:gs>
            <a:gs pos="100000">
              <a:srgbClr val="FF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E66054-6AF6-4731-AA8A-71355EE47E5C}"/>
              </a:ext>
            </a:extLst>
          </p:cNvPr>
          <p:cNvSpPr txBox="1"/>
          <p:nvPr/>
        </p:nvSpPr>
        <p:spPr>
          <a:xfrm>
            <a:off x="0" y="14185"/>
            <a:ext cx="3502617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Positive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Visit your fav person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Prioritize  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Plan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Positive thinking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See counselor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Go for a run 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Ask for help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Talk it over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Take a shower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Work harder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Meditate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Change direction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Exercise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Call a friend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Write about it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Pray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Take a day off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Problem solve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Cry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Set goals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Play sports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Go for swim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Take a risk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836A21-A07D-4C7A-879D-7C1A7C1632F7}"/>
              </a:ext>
            </a:extLst>
          </p:cNvPr>
          <p:cNvSpPr txBox="1"/>
          <p:nvPr/>
        </p:nvSpPr>
        <p:spPr>
          <a:xfrm>
            <a:off x="3998563" y="0"/>
            <a:ext cx="3502617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chemeClr val="bg1"/>
                </a:solidFill>
              </a:rPr>
              <a:t>Distraction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Play video games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Eat more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Daydream 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Junk food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Sleep more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Party/ socialize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Watch television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Go out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Go to bed early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Listen to music 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Walk the dog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Cook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Go shopping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Draw or paint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Tidy up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Make something</a:t>
            </a:r>
          </a:p>
          <a:p>
            <a:pPr algn="ctr"/>
            <a:r>
              <a:rPr lang="en-CA" sz="2400" dirty="0">
                <a:solidFill>
                  <a:schemeClr val="bg1"/>
                </a:solidFill>
              </a:rPr>
              <a:t>Joke or laugh</a:t>
            </a:r>
          </a:p>
          <a:p>
            <a:pPr algn="ctr"/>
            <a:endParaRPr lang="en-CA" dirty="0"/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694B62-9275-4152-B1D8-7204C2435C21}"/>
              </a:ext>
            </a:extLst>
          </p:cNvPr>
          <p:cNvSpPr txBox="1"/>
          <p:nvPr/>
        </p:nvSpPr>
        <p:spPr>
          <a:xfrm>
            <a:off x="8555064" y="0"/>
            <a:ext cx="330113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Negative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Withdraw- not mix with people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Quit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Avoid or put off something you have to do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Start a fight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worry 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Run away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Get sick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Blame someone else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Blame yourself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Eat less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Drink alcohol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Work harder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Pretend its okay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Smoke cigarettes 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Complain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Go out late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Sleep less</a:t>
            </a:r>
          </a:p>
          <a:p>
            <a:pPr algn="ctr"/>
            <a:r>
              <a:rPr lang="en-CA" dirty="0">
                <a:solidFill>
                  <a:schemeClr val="bg1"/>
                </a:solidFill>
              </a:rPr>
              <a:t>Take </a:t>
            </a:r>
            <a:r>
              <a:rPr lang="en-CA">
                <a:solidFill>
                  <a:schemeClr val="bg1"/>
                </a:solidFill>
              </a:rPr>
              <a:t>a risk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C0A28799D5E4A98A13291EB21DCF7" ma:contentTypeVersion="7" ma:contentTypeDescription="Create a new document." ma:contentTypeScope="" ma:versionID="f24336d851faa8e6e0c9f8724e981778">
  <xsd:schema xmlns:xsd="http://www.w3.org/2001/XMLSchema" xmlns:xs="http://www.w3.org/2001/XMLSchema" xmlns:p="http://schemas.microsoft.com/office/2006/metadata/properties" xmlns:ns1="http://schemas.microsoft.com/sharepoint/v3" xmlns:ns2="fe44366e-3bfb-4c43-8e52-3cbc41b0f4cf" targetNamespace="http://schemas.microsoft.com/office/2006/metadata/properties" ma:root="true" ma:fieldsID="ee83bfc32e1c1e764452e008381a963a" ns1:_="" ns2:_="">
    <xsd:import namespace="http://schemas.microsoft.com/sharepoint/v3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14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557EE8D-343B-48E7-B0F7-D36885F1B3F0}"/>
</file>

<file path=customXml/itemProps2.xml><?xml version="1.0" encoding="utf-8"?>
<ds:datastoreItem xmlns:ds="http://schemas.openxmlformats.org/officeDocument/2006/customXml" ds:itemID="{E20553A5-E345-4A89-A5F0-664ECA9FB571}"/>
</file>

<file path=customXml/itemProps3.xml><?xml version="1.0" encoding="utf-8"?>
<ds:datastoreItem xmlns:ds="http://schemas.openxmlformats.org/officeDocument/2006/customXml" ds:itemID="{086A034C-947D-4104-8AC4-5DE936FC2E5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144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Henry, Ara     (ASD-W)</cp:lastModifiedBy>
  <cp:revision>3</cp:revision>
  <dcterms:created xsi:type="dcterms:W3CDTF">2020-12-03T13:36:48Z</dcterms:created>
  <dcterms:modified xsi:type="dcterms:W3CDTF">2020-12-07T16:38:29Z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0x010100B7AC0A28799D5E4A98A13291EB21DCF7</vt:lpwstr>
  </property>
</Properties>
</file>